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>
      <p:cViewPr varScale="1">
        <p:scale>
          <a:sx n="114" d="100"/>
          <a:sy n="114" d="100"/>
        </p:scale>
        <p:origin x="12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3F6A-B7CD-9B41-9DE7-D62BE36B4295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8F163-39FF-EB4F-B593-3CD708607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678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3F6A-B7CD-9B41-9DE7-D62BE36B4295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8F163-39FF-EB4F-B593-3CD708607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209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3F6A-B7CD-9B41-9DE7-D62BE36B4295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8F163-39FF-EB4F-B593-3CD708607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83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3F6A-B7CD-9B41-9DE7-D62BE36B4295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8F163-39FF-EB4F-B593-3CD708607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408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3F6A-B7CD-9B41-9DE7-D62BE36B4295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8F163-39FF-EB4F-B593-3CD708607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092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3F6A-B7CD-9B41-9DE7-D62BE36B4295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8F163-39FF-EB4F-B593-3CD708607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315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3F6A-B7CD-9B41-9DE7-D62BE36B4295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8F163-39FF-EB4F-B593-3CD708607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027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3F6A-B7CD-9B41-9DE7-D62BE36B4295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8F163-39FF-EB4F-B593-3CD708607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328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3F6A-B7CD-9B41-9DE7-D62BE36B4295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8F163-39FF-EB4F-B593-3CD708607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91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3F6A-B7CD-9B41-9DE7-D62BE36B4295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8F163-39FF-EB4F-B593-3CD708607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462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3F6A-B7CD-9B41-9DE7-D62BE36B4295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8F163-39FF-EB4F-B593-3CD708607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653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F3F6A-B7CD-9B41-9DE7-D62BE36B4295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8F163-39FF-EB4F-B593-3CD708607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424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creenshot, menu, font&#10;&#10;Description automatically generated">
            <a:extLst>
              <a:ext uri="{FF2B5EF4-FFF2-40B4-BE49-F238E27FC236}">
                <a16:creationId xmlns:a16="http://schemas.microsoft.com/office/drawing/2014/main" id="{217FAB75-82AA-2DEB-93AB-89D2A80A2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906001" cy="68549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2248E55-8946-1A58-9F3D-53559DF22E03}"/>
              </a:ext>
            </a:extLst>
          </p:cNvPr>
          <p:cNvSpPr txBox="1"/>
          <p:nvPr/>
        </p:nvSpPr>
        <p:spPr>
          <a:xfrm>
            <a:off x="8246378" y="1048624"/>
            <a:ext cx="1468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W/C 25/09/23</a:t>
            </a:r>
          </a:p>
        </p:txBody>
      </p:sp>
    </p:spTree>
    <p:extLst>
      <p:ext uri="{BB962C8B-B14F-4D97-AF65-F5344CB8AC3E}">
        <p14:creationId xmlns:p14="http://schemas.microsoft.com/office/powerpoint/2010/main" val="3119237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creenshot, menu, font&#10;&#10;Description automatically generated">
            <a:extLst>
              <a:ext uri="{FF2B5EF4-FFF2-40B4-BE49-F238E27FC236}">
                <a16:creationId xmlns:a16="http://schemas.microsoft.com/office/drawing/2014/main" id="{247CB3DE-EB3F-A5A3-0C71-8E0CDED8F6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906001" cy="68549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E23F29-2066-4BC9-B06F-0A7FEB4DF750}"/>
              </a:ext>
            </a:extLst>
          </p:cNvPr>
          <p:cNvSpPr txBox="1"/>
          <p:nvPr/>
        </p:nvSpPr>
        <p:spPr>
          <a:xfrm>
            <a:off x="8305101" y="1015068"/>
            <a:ext cx="1342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W/C  02/10/23</a:t>
            </a:r>
          </a:p>
        </p:txBody>
      </p:sp>
    </p:spTree>
    <p:extLst>
      <p:ext uri="{BB962C8B-B14F-4D97-AF65-F5344CB8AC3E}">
        <p14:creationId xmlns:p14="http://schemas.microsoft.com/office/powerpoint/2010/main" val="4154452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creenshot, menu&#10;&#10;Description automatically generated">
            <a:extLst>
              <a:ext uri="{FF2B5EF4-FFF2-40B4-BE49-F238E27FC236}">
                <a16:creationId xmlns:a16="http://schemas.microsoft.com/office/drawing/2014/main" id="{DDBB3C44-E528-0233-BD97-8852CF347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906001" cy="68549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BAA05EA-968D-5A5D-6469-9EF979B2E583}"/>
              </a:ext>
            </a:extLst>
          </p:cNvPr>
          <p:cNvSpPr txBox="1"/>
          <p:nvPr/>
        </p:nvSpPr>
        <p:spPr>
          <a:xfrm>
            <a:off x="8288323" y="922789"/>
            <a:ext cx="1308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W/C  09/10/23</a:t>
            </a:r>
          </a:p>
        </p:txBody>
      </p:sp>
    </p:spTree>
    <p:extLst>
      <p:ext uri="{BB962C8B-B14F-4D97-AF65-F5344CB8AC3E}">
        <p14:creationId xmlns:p14="http://schemas.microsoft.com/office/powerpoint/2010/main" val="3378583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creenshot, menu, font&#10;&#10;Description automatically generated">
            <a:extLst>
              <a:ext uri="{FF2B5EF4-FFF2-40B4-BE49-F238E27FC236}">
                <a16:creationId xmlns:a16="http://schemas.microsoft.com/office/drawing/2014/main" id="{73864A06-5CD0-758C-2A2C-E8C3EDE10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0EA0ED-405E-9CC7-DFB1-A0F8E11BDA9B}"/>
              </a:ext>
            </a:extLst>
          </p:cNvPr>
          <p:cNvSpPr txBox="1"/>
          <p:nvPr/>
        </p:nvSpPr>
        <p:spPr>
          <a:xfrm>
            <a:off x="8229600" y="889233"/>
            <a:ext cx="1392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W/C  16/10/23</a:t>
            </a:r>
          </a:p>
        </p:txBody>
      </p:sp>
    </p:spTree>
    <p:extLst>
      <p:ext uri="{BB962C8B-B14F-4D97-AF65-F5344CB8AC3E}">
        <p14:creationId xmlns:p14="http://schemas.microsoft.com/office/powerpoint/2010/main" val="1066014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creenshot, menu, font&#10;&#10;Description automatically generated">
            <a:extLst>
              <a:ext uri="{FF2B5EF4-FFF2-40B4-BE49-F238E27FC236}">
                <a16:creationId xmlns:a16="http://schemas.microsoft.com/office/drawing/2014/main" id="{217FAB75-82AA-2DEB-93AB-89D2A80A2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69"/>
            <a:ext cx="9906001" cy="68549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2248E55-8946-1A58-9F3D-53559DF22E03}"/>
              </a:ext>
            </a:extLst>
          </p:cNvPr>
          <p:cNvSpPr txBox="1"/>
          <p:nvPr/>
        </p:nvSpPr>
        <p:spPr>
          <a:xfrm>
            <a:off x="8246378" y="1048624"/>
            <a:ext cx="1468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W/C 23/10/23</a:t>
            </a:r>
          </a:p>
        </p:txBody>
      </p:sp>
    </p:spTree>
    <p:extLst>
      <p:ext uri="{BB962C8B-B14F-4D97-AF65-F5344CB8AC3E}">
        <p14:creationId xmlns:p14="http://schemas.microsoft.com/office/powerpoint/2010/main" val="2571191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fb5e4cd-4fb9-4a04-b8e7-1efb93a0c348" xsi:nil="true"/>
    <lcf76f155ced4ddcb4097134ff3c332f xmlns="f098a31c-cf5f-4701-95f1-80706b2c2303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F6A216415F1644B0F17BC0E89F2F5F" ma:contentTypeVersion="14" ma:contentTypeDescription="Create a new document." ma:contentTypeScope="" ma:versionID="491c56c2a6e07e773090ece41851c3e0">
  <xsd:schema xmlns:xsd="http://www.w3.org/2001/XMLSchema" xmlns:xs="http://www.w3.org/2001/XMLSchema" xmlns:p="http://schemas.microsoft.com/office/2006/metadata/properties" xmlns:ns2="f098a31c-cf5f-4701-95f1-80706b2c2303" xmlns:ns3="3fb5e4cd-4fb9-4a04-b8e7-1efb93a0c348" targetNamespace="http://schemas.microsoft.com/office/2006/metadata/properties" ma:root="true" ma:fieldsID="830032b812f6908411761dd751c71c28" ns2:_="" ns3:_="">
    <xsd:import namespace="f098a31c-cf5f-4701-95f1-80706b2c2303"/>
    <xsd:import namespace="3fb5e4cd-4fb9-4a04-b8e7-1efb93a0c3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8a31c-cf5f-4701-95f1-80706b2c23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3aff38f7-ee34-4d40-91c2-8b7815243f0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b5e4cd-4fb9-4a04-b8e7-1efb93a0c34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6c826e99-0cdf-4f43-8e71-30575ae1e51d}" ma:internalName="TaxCatchAll" ma:showField="CatchAllData" ma:web="3fb5e4cd-4fb9-4a04-b8e7-1efb93a0c34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1D82314-B1FA-45CF-B660-6A71B096EF71}">
  <ds:schemaRefs>
    <ds:schemaRef ds:uri="http://schemas.microsoft.com/office/2006/metadata/properties"/>
    <ds:schemaRef ds:uri="http://schemas.microsoft.com/office/infopath/2007/PartnerControls"/>
    <ds:schemaRef ds:uri="3fb5e4cd-4fb9-4a04-b8e7-1efb93a0c348"/>
    <ds:schemaRef ds:uri="f098a31c-cf5f-4701-95f1-80706b2c2303"/>
  </ds:schemaRefs>
</ds:datastoreItem>
</file>

<file path=customXml/itemProps2.xml><?xml version="1.0" encoding="utf-8"?>
<ds:datastoreItem xmlns:ds="http://schemas.openxmlformats.org/officeDocument/2006/customXml" ds:itemID="{20E4A96A-15FE-4698-82C2-73F7C30471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98a31c-cf5f-4701-95f1-80706b2c2303"/>
    <ds:schemaRef ds:uri="3fb5e4cd-4fb9-4a04-b8e7-1efb93a0c3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C80FAF9-FBD5-4FC6-8D5D-C3977F91A1E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</TotalTime>
  <Words>20</Words>
  <Application>Microsoft Office PowerPoint</Application>
  <PresentationFormat>A4 Paper (210x297 mm)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Colm Bradley</dc:creator>
  <cp:lastModifiedBy>L MCCOMB</cp:lastModifiedBy>
  <cp:revision>6</cp:revision>
  <dcterms:created xsi:type="dcterms:W3CDTF">2023-06-05T22:49:46Z</dcterms:created>
  <dcterms:modified xsi:type="dcterms:W3CDTF">2023-09-25T10:00:42Z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0x010100CEF6A216415F1644B0F17BC0E89F2F5F</vt:lpwstr>
  </property>
</Properties>
</file>