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7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0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1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2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6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5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3F6A-B7CD-9B41-9DE7-D62BE36B429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2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menu, font&#10;&#10;Description automatically generated">
            <a:extLst>
              <a:ext uri="{FF2B5EF4-FFF2-40B4-BE49-F238E27FC236}">
                <a16:creationId xmlns:a16="http://schemas.microsoft.com/office/drawing/2014/main" id="{217FAB75-82AA-2DEB-93AB-89D2A80A2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9"/>
            <a:ext cx="9906001" cy="6854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92AF81-6E13-3583-E115-EC1793B1FFE8}"/>
              </a:ext>
            </a:extLst>
          </p:cNvPr>
          <p:cNvSpPr txBox="1"/>
          <p:nvPr/>
        </p:nvSpPr>
        <p:spPr>
          <a:xfrm>
            <a:off x="176169" y="2072081"/>
            <a:ext cx="7650759" cy="3884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C71AD-E9F2-6D60-0A1A-E03F77938B52}"/>
              </a:ext>
            </a:extLst>
          </p:cNvPr>
          <p:cNvSpPr txBox="1"/>
          <p:nvPr/>
        </p:nvSpPr>
        <p:spPr>
          <a:xfrm>
            <a:off x="8412760" y="876650"/>
            <a:ext cx="149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Friday  1</a:t>
            </a:r>
            <a:r>
              <a:rPr lang="en-GB" baseline="30000" dirty="0"/>
              <a:t>st</a:t>
            </a:r>
            <a:r>
              <a:rPr lang="en-GB" dirty="0"/>
              <a:t> Sept 2023</a:t>
            </a:r>
          </a:p>
        </p:txBody>
      </p:sp>
    </p:spTree>
    <p:extLst>
      <p:ext uri="{BB962C8B-B14F-4D97-AF65-F5344CB8AC3E}">
        <p14:creationId xmlns:p14="http://schemas.microsoft.com/office/powerpoint/2010/main" val="311923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menu, font&#10;&#10;Description automatically generated">
            <a:extLst>
              <a:ext uri="{FF2B5EF4-FFF2-40B4-BE49-F238E27FC236}">
                <a16:creationId xmlns:a16="http://schemas.microsoft.com/office/drawing/2014/main" id="{247CB3DE-EB3F-A5A3-0C71-8E0CDED8F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1" cy="68549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3204A-7095-204E-1544-24200C90931E}"/>
              </a:ext>
            </a:extLst>
          </p:cNvPr>
          <p:cNvSpPr txBox="1"/>
          <p:nvPr/>
        </p:nvSpPr>
        <p:spPr>
          <a:xfrm>
            <a:off x="8019875" y="843094"/>
            <a:ext cx="173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W/C 4</a:t>
            </a:r>
            <a:r>
              <a:rPr lang="en-GB" baseline="30000" dirty="0"/>
              <a:t>th</a:t>
            </a:r>
            <a:r>
              <a:rPr lang="en-GB" dirty="0"/>
              <a:t> Sept 23</a:t>
            </a:r>
          </a:p>
        </p:txBody>
      </p:sp>
    </p:spTree>
    <p:extLst>
      <p:ext uri="{BB962C8B-B14F-4D97-AF65-F5344CB8AC3E}">
        <p14:creationId xmlns:p14="http://schemas.microsoft.com/office/powerpoint/2010/main" val="415445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menu&#10;&#10;Description automatically generated">
            <a:extLst>
              <a:ext uri="{FF2B5EF4-FFF2-40B4-BE49-F238E27FC236}">
                <a16:creationId xmlns:a16="http://schemas.microsoft.com/office/drawing/2014/main" id="{DDBB3C44-E528-0233-BD97-8852CF34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1" cy="6854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D4F81C-6AE9-5176-CD99-A86B491EB8F8}"/>
              </a:ext>
            </a:extLst>
          </p:cNvPr>
          <p:cNvSpPr txBox="1"/>
          <p:nvPr/>
        </p:nvSpPr>
        <p:spPr>
          <a:xfrm>
            <a:off x="8036654" y="822121"/>
            <a:ext cx="177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W/C 11</a:t>
            </a:r>
            <a:r>
              <a:rPr lang="en-GB" baseline="30000" dirty="0"/>
              <a:t>th</a:t>
            </a:r>
            <a:r>
              <a:rPr lang="en-GB" dirty="0"/>
              <a:t> Sept 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58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menu, font&#10;&#10;Description automatically generated">
            <a:extLst>
              <a:ext uri="{FF2B5EF4-FFF2-40B4-BE49-F238E27FC236}">
                <a16:creationId xmlns:a16="http://schemas.microsoft.com/office/drawing/2014/main" id="{73864A06-5CD0-758C-2A2C-E8C3EDE10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8EC79-3FFC-3F61-38FE-1A4E2CEEC01C}"/>
              </a:ext>
            </a:extLst>
          </p:cNvPr>
          <p:cNvSpPr txBox="1"/>
          <p:nvPr/>
        </p:nvSpPr>
        <p:spPr>
          <a:xfrm>
            <a:off x="8036653" y="922789"/>
            <a:ext cx="178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W/C 18</a:t>
            </a:r>
            <a:r>
              <a:rPr lang="en-GB" baseline="30000" dirty="0"/>
              <a:t>th</a:t>
            </a:r>
            <a:r>
              <a:rPr lang="en-GB" dirty="0"/>
              <a:t> Sept 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01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8F9BD54E-B77E-90CD-7460-9F18278F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BB13D-1486-E9D6-032D-A2174DA2F3D8}"/>
              </a:ext>
            </a:extLst>
          </p:cNvPr>
          <p:cNvSpPr txBox="1"/>
          <p:nvPr/>
        </p:nvSpPr>
        <p:spPr>
          <a:xfrm>
            <a:off x="8173278" y="558199"/>
            <a:ext cx="124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Week 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6C893-4281-F0DD-9BEA-FE05BA5F58A3}"/>
              </a:ext>
            </a:extLst>
          </p:cNvPr>
          <p:cNvSpPr txBox="1"/>
          <p:nvPr/>
        </p:nvSpPr>
        <p:spPr>
          <a:xfrm>
            <a:off x="283263" y="2416953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CBB30-DA88-84A4-21F5-49BF03739F79}"/>
              </a:ext>
            </a:extLst>
          </p:cNvPr>
          <p:cNvSpPr txBox="1"/>
          <p:nvPr/>
        </p:nvSpPr>
        <p:spPr>
          <a:xfrm>
            <a:off x="2165073" y="2416953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B5AB5-AD4F-5379-5831-63B360BEF458}"/>
              </a:ext>
            </a:extLst>
          </p:cNvPr>
          <p:cNvSpPr txBox="1"/>
          <p:nvPr/>
        </p:nvSpPr>
        <p:spPr>
          <a:xfrm>
            <a:off x="4114799" y="2416953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28491-E7E8-77CA-D6B8-FC3883554165}"/>
              </a:ext>
            </a:extLst>
          </p:cNvPr>
          <p:cNvSpPr txBox="1"/>
          <p:nvPr/>
        </p:nvSpPr>
        <p:spPr>
          <a:xfrm>
            <a:off x="236880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3178E-ECFE-AF44-F78A-5D0CE8AEF8EA}"/>
              </a:ext>
            </a:extLst>
          </p:cNvPr>
          <p:cNvSpPr txBox="1"/>
          <p:nvPr/>
        </p:nvSpPr>
        <p:spPr>
          <a:xfrm>
            <a:off x="6172198" y="2416953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5D423-9812-4C7D-5ED1-B02B25633C0F}"/>
              </a:ext>
            </a:extLst>
          </p:cNvPr>
          <p:cNvSpPr txBox="1"/>
          <p:nvPr/>
        </p:nvSpPr>
        <p:spPr>
          <a:xfrm>
            <a:off x="7956274" y="2416952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0BDBC-E476-CCB9-BF4D-8828585C17FF}"/>
              </a:ext>
            </a:extLst>
          </p:cNvPr>
          <p:cNvSpPr txBox="1"/>
          <p:nvPr/>
        </p:nvSpPr>
        <p:spPr>
          <a:xfrm>
            <a:off x="2165073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6C02B-5DFD-B4C8-8213-7B74F1985D64}"/>
              </a:ext>
            </a:extLst>
          </p:cNvPr>
          <p:cNvSpPr txBox="1"/>
          <p:nvPr/>
        </p:nvSpPr>
        <p:spPr>
          <a:xfrm>
            <a:off x="4093266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76B472-9BCB-50C1-8348-DC2E27F67E58}"/>
              </a:ext>
            </a:extLst>
          </p:cNvPr>
          <p:cNvSpPr txBox="1"/>
          <p:nvPr/>
        </p:nvSpPr>
        <p:spPr>
          <a:xfrm>
            <a:off x="6161432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8B26AB-46EA-ADE9-C30D-7986A7170F4D}"/>
              </a:ext>
            </a:extLst>
          </p:cNvPr>
          <p:cNvSpPr txBox="1"/>
          <p:nvPr/>
        </p:nvSpPr>
        <p:spPr>
          <a:xfrm>
            <a:off x="7959585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FB9882-8D48-13EC-326D-6AAA0408D88D}"/>
              </a:ext>
            </a:extLst>
          </p:cNvPr>
          <p:cNvSpPr txBox="1"/>
          <p:nvPr/>
        </p:nvSpPr>
        <p:spPr>
          <a:xfrm>
            <a:off x="236879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2741A2-4387-65A2-C04E-5A03577C9B23}"/>
              </a:ext>
            </a:extLst>
          </p:cNvPr>
          <p:cNvSpPr txBox="1"/>
          <p:nvPr/>
        </p:nvSpPr>
        <p:spPr>
          <a:xfrm>
            <a:off x="2165073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0DF45-EE6E-F996-AB88-4DB8726E251A}"/>
              </a:ext>
            </a:extLst>
          </p:cNvPr>
          <p:cNvSpPr txBox="1"/>
          <p:nvPr/>
        </p:nvSpPr>
        <p:spPr>
          <a:xfrm>
            <a:off x="4093265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E0165C-3E92-2EF2-9CFB-7CA40DC7E6D8}"/>
              </a:ext>
            </a:extLst>
          </p:cNvPr>
          <p:cNvSpPr txBox="1"/>
          <p:nvPr/>
        </p:nvSpPr>
        <p:spPr>
          <a:xfrm>
            <a:off x="6161431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6BB8C3-59D6-BB79-3D50-F6CBFB140956}"/>
              </a:ext>
            </a:extLst>
          </p:cNvPr>
          <p:cNvSpPr txBox="1"/>
          <p:nvPr/>
        </p:nvSpPr>
        <p:spPr>
          <a:xfrm>
            <a:off x="7956274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C82DA-A557-D40D-2F0E-4AFE5723885D}"/>
              </a:ext>
            </a:extLst>
          </p:cNvPr>
          <p:cNvSpPr txBox="1"/>
          <p:nvPr/>
        </p:nvSpPr>
        <p:spPr>
          <a:xfrm>
            <a:off x="8163338" y="927531"/>
            <a:ext cx="155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 err="1"/>
              <a:t>XXxx</a:t>
            </a:r>
            <a:r>
              <a:rPr lang="en-US" sz="1000" b="1" dirty="0"/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79608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D82314-B1FA-45CF-B660-6A71B096EF71}">
  <ds:schemaRefs>
    <ds:schemaRef ds:uri="http://schemas.microsoft.com/office/2006/metadata/properties"/>
    <ds:schemaRef ds:uri="http://schemas.microsoft.com/office/infopath/2007/PartnerControls"/>
    <ds:schemaRef ds:uri="3fb5e4cd-4fb9-4a04-b8e7-1efb93a0c348"/>
    <ds:schemaRef ds:uri="f098a31c-cf5f-4701-95f1-80706b2c2303"/>
  </ds:schemaRefs>
</ds:datastoreItem>
</file>

<file path=customXml/itemProps2.xml><?xml version="1.0" encoding="utf-8"?>
<ds:datastoreItem xmlns:ds="http://schemas.openxmlformats.org/officeDocument/2006/customXml" ds:itemID="{20E4A96A-15FE-4698-82C2-73F7C3047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80FAF9-FBD5-4FC6-8D5D-C3977F91A1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89</Words>
  <Application>Microsoft Office PowerPoint</Application>
  <PresentationFormat>A4 Paper (210x297 mm)</PresentationFormat>
  <Paragraphs>87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L MCCOMB</cp:lastModifiedBy>
  <cp:revision>5</cp:revision>
  <dcterms:created xsi:type="dcterms:W3CDTF">2023-06-05T22:49:46Z</dcterms:created>
  <dcterms:modified xsi:type="dcterms:W3CDTF">2023-07-19T11:33:28Z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